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94" d="100"/>
          <a:sy n="94" d="100"/>
        </p:scale>
        <p:origin x="1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3475B-30D2-D0B3-643D-1ACD58EB4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1588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61826-5ECA-535D-40B8-B1FA95912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3050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5A36-A0A8-27CD-DE47-57DBE7D1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66271-04DE-4DC4-3547-D5D49BB6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2C207-460E-411B-CBD0-B326ED7D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ADA0B-C4BE-A349-83B3-8CF670A00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0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5B52-F238-6E56-96D0-D39B77857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B5B3A-6E12-28CB-5C6C-CE36A4692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73F90-E2FB-1B15-A9FE-984CF8E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66D4-3C3C-F896-50FF-B9250B44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A10F8-EF51-79EF-9021-0E3B2458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A186-EBBB-0641-B9CA-137F8441AA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50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4CDDE-373D-B56F-13B2-CBD453CAD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C3189-4585-622C-E7C2-AF4A0814C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CA8C1-8F98-E9DD-E365-0C1CEC614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AD232-1BCE-B825-13E5-E69C65C4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2E669-98ED-7F5A-9FEE-5858EC5C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0A446-4B0B-3345-8B09-B7C2593F6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41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F8A6F-B7D5-B01A-A7C8-F4842A92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C57CC-8FCD-DC91-D5DC-28D3C9C17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69F03-88D9-3281-CCB8-31AFDDDD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098AA-88FF-616C-5718-AAFA15F3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92493-341D-1621-5BDF-137BD1D5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F51D1-74C5-6D42-A554-75C3AF962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43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ABE12-46E2-AFF6-F05C-A2ED85863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087CA-290E-3544-7AE9-7CB46FF3A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5200650"/>
            <a:ext cx="8675688" cy="17002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929B6-A414-0955-10ED-741676916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CEF11-7C6B-55E0-C65C-9DD5A671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0861-4563-9A83-EC75-89B3316E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75BB8-FFD8-B74E-BB7B-70883C121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57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B5E80-DBF4-BD02-5BC3-DC54ACFB4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C3FFE-3611-4904-2874-15D31F599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FB733-3C15-5EBA-C769-77775D518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F2A87-77BC-5322-C1FF-D1B7479A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327FF-D391-9375-71D2-EB871D8A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A4BD1-59B6-F05F-547C-C1281DD2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5FBCA-3485-0F45-95C7-D0A6F99585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90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96282-8AD8-7411-456B-6FB4A4334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5CC5F-74A6-4598-59C2-283C40FB7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1531-CE31-E401-291F-F94C18905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C9A13-B82B-754A-181F-55CC03276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DD416-F0EE-A6B0-15F4-8E5C46428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34F53-2ED3-BCE2-A963-04900378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F6FFE7-E353-322D-1530-314B90C4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B31C1-0C1C-7E6F-A925-4E63EB8E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ACD47-8F47-5845-BF2E-E8D8949BC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07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05B7-CB68-C69D-4B20-391A230C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6F04F-3813-CE28-1E62-83462E20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21EB1-2A79-06AC-A7A9-2DE0E89F3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145EA-76CB-58B1-8EBA-4290EBA2D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48EED-DAD4-B84D-BADF-57EACCAD8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4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C388C-09F1-22DF-0663-AC1495FE1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93AD2-BD80-7265-7A17-89815E6F4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EF60A-8F24-F209-6C08-A9F675611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8D2A9-D001-9A4B-9D3E-3659B1D8A0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01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85EA2-8DFC-5694-28E2-D0B1665B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8D8D1-A576-8E84-5F83-ABE250563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28E63-8314-40F9-9BAD-390755B84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451FA-C87A-20EF-2068-0EF2DF7CA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06C0C-EB8A-4AAF-B02E-DCF5572A0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42F10-BAFE-C767-7EFB-C7C58441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E23B7-8DE6-4F48-924D-216242C3D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45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52DD-2E24-152B-BD73-8437BCFF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DD8DF-7182-EAEF-C738-DF1BA1AA7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99AAD-7E40-503F-CA39-040CE97F7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D9502-C00C-BD54-D56D-6ED6DEAE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F45E2-0662-6429-5744-9EE2A2012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0E64F-52E8-97AE-C80F-5EA5AA6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9038F-C690-A542-80DE-D362AAF7F8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75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925452-996E-FFAC-F033-A0026BE53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8FA5ED3-4143-7F27-A672-8F55808A4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0168DB-643B-DE76-B82F-A2771B74E6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E792C6-1903-2884-F888-E693EA301C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F742DD-B855-C98B-B4C8-5E3696309A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1F88A4-3BE0-A248-ADA8-DE634EE806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plos.org/plospathogens/article?id=10.1371/journal.ppat.10088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6B560F9D-B422-0A7E-92B0-705A27DD2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714500"/>
            <a:ext cx="95250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F9BEBCB5-CD39-D042-AD0E-48E59C07D727}"/>
              </a:ext>
            </a:extLst>
          </p:cNvPr>
          <p:cNvSpPr>
            <a:spLocks noChangeArrowheads="1"/>
          </p:cNvSpPr>
          <p:nvPr>
            <p:ph type="body" idx="4294967295"/>
          </p:nvPr>
        </p:nvSpPr>
        <p:spPr>
          <a:xfrm>
            <a:off x="355600" y="279400"/>
            <a:ext cx="9359900" cy="457200"/>
          </a:xfrm>
          <a:noFill/>
          <a:ln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chemeClr val="tx2"/>
                </a:solidFill>
              </a:rPr>
              <a:t>Table 1. qPCR primer sequences.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7E836B2D-531B-EAAE-F341-F62A9F6D5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6515100"/>
            <a:ext cx="918210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200"/>
              <a:t>Hojo-Souza NS, de Azevedo PO, de Castro JT, Teixeira-Carvalho A, Lieberman J, et al. (2020) Contributions of IFN-γ and granulysin to the clearance of Plasmodium yoelii blood stage. PLOS Pathogens 16(9): e1008840. https://doi.org/10.1371/journal.ppat.1008840</a:t>
            </a:r>
          </a:p>
          <a:p>
            <a:pPr eaLnBrk="1" hangingPunct="1"/>
            <a:r>
              <a:rPr lang="en-US" altLang="en-US" sz="1200">
                <a:hlinkClick r:id="rId3"/>
              </a:rPr>
              <a:t>https://journals.plos.org/plospathogens/article?id=10.1371/journal.ppat.1008840</a:t>
            </a:r>
            <a:endParaRPr lang="en-US" alt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Connor Jones</cp:lastModifiedBy>
  <cp:revision>1</cp:revision>
  <cp:lastPrinted>1601-01-01T00:00:00Z</cp:lastPrinted>
  <dcterms:created xsi:type="dcterms:W3CDTF">1601-01-01T00:00:00Z</dcterms:created>
  <dcterms:modified xsi:type="dcterms:W3CDTF">2022-06-01T20:54:47Z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